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8" r:id="rId6"/>
    <p:sldId id="316" r:id="rId7"/>
    <p:sldId id="317" r:id="rId8"/>
    <p:sldId id="314" r:id="rId9"/>
    <p:sldId id="315" r:id="rId10"/>
    <p:sldId id="319" r:id="rId11"/>
    <p:sldId id="328" r:id="rId12"/>
    <p:sldId id="320" r:id="rId13"/>
    <p:sldId id="308" r:id="rId14"/>
    <p:sldId id="321" r:id="rId15"/>
    <p:sldId id="322" r:id="rId16"/>
    <p:sldId id="329" r:id="rId17"/>
    <p:sldId id="325" r:id="rId18"/>
    <p:sldId id="323" r:id="rId19"/>
    <p:sldId id="324" r:id="rId20"/>
    <p:sldId id="326" r:id="rId21"/>
    <p:sldId id="3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C8908-C4E5-4D8D-8AD5-A72DBA74800C}" v="12" dt="2024-02-27T16:20:04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964" autoAdjust="0"/>
  </p:normalViewPr>
  <p:slideViewPr>
    <p:cSldViewPr snapToGrid="0">
      <p:cViewPr varScale="1">
        <p:scale>
          <a:sx n="100" d="100"/>
          <a:sy n="100" d="100"/>
        </p:scale>
        <p:origin x="876" y="8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 G. Trent" userId="b1474165-8b16-459a-a18f-f0e310b23c1a" providerId="ADAL" clId="{834C8908-C4E5-4D8D-8AD5-A72DBA74800C}"/>
    <pc:docChg chg="undo custSel addSld delSld modSld sldOrd">
      <pc:chgData name="Davis G. Trent" userId="b1474165-8b16-459a-a18f-f0e310b23c1a" providerId="ADAL" clId="{834C8908-C4E5-4D8D-8AD5-A72DBA74800C}" dt="2024-02-27T19:11:47.521" v="1308" actId="20577"/>
      <pc:docMkLst>
        <pc:docMk/>
      </pc:docMkLst>
      <pc:sldChg chg="addSp delSp modSp mod">
        <pc:chgData name="Davis G. Trent" userId="b1474165-8b16-459a-a18f-f0e310b23c1a" providerId="ADAL" clId="{834C8908-C4E5-4D8D-8AD5-A72DBA74800C}" dt="2024-02-26T18:24:08.975" v="797" actId="20577"/>
        <pc:sldMkLst>
          <pc:docMk/>
          <pc:sldMk cId="1642425379" sldId="256"/>
        </pc:sldMkLst>
        <pc:spChg chg="mod">
          <ac:chgData name="Davis G. Trent" userId="b1474165-8b16-459a-a18f-f0e310b23c1a" providerId="ADAL" clId="{834C8908-C4E5-4D8D-8AD5-A72DBA74800C}" dt="2024-02-26T18:24:08.975" v="797" actId="20577"/>
          <ac:spMkLst>
            <pc:docMk/>
            <pc:sldMk cId="1642425379" sldId="256"/>
            <ac:spMk id="2" creationId="{216815C6-3AD0-46E6-A74A-1967BD91AF50}"/>
          </ac:spMkLst>
        </pc:spChg>
        <pc:spChg chg="del">
          <ac:chgData name="Davis G. Trent" userId="b1474165-8b16-459a-a18f-f0e310b23c1a" providerId="ADAL" clId="{834C8908-C4E5-4D8D-8AD5-A72DBA74800C}" dt="2024-02-23T22:29:22.057" v="0" actId="478"/>
          <ac:spMkLst>
            <pc:docMk/>
            <pc:sldMk cId="1642425379" sldId="256"/>
            <ac:spMk id="3" creationId="{1901B20D-4C28-4DA3-ABBD-718C22A5E58B}"/>
          </ac:spMkLst>
        </pc:spChg>
        <pc:spChg chg="add del mod">
          <ac:chgData name="Davis G. Trent" userId="b1474165-8b16-459a-a18f-f0e310b23c1a" providerId="ADAL" clId="{834C8908-C4E5-4D8D-8AD5-A72DBA74800C}" dt="2024-02-23T22:29:24.770" v="1" actId="478"/>
          <ac:spMkLst>
            <pc:docMk/>
            <pc:sldMk cId="1642425379" sldId="256"/>
            <ac:spMk id="10" creationId="{60E58651-47B5-92C1-C070-D812E5B673E9}"/>
          </ac:spMkLst>
        </pc:spChg>
        <pc:picChg chg="del">
          <ac:chgData name="Davis G. Trent" userId="b1474165-8b16-459a-a18f-f0e310b23c1a" providerId="ADAL" clId="{834C8908-C4E5-4D8D-8AD5-A72DBA74800C}" dt="2024-02-23T22:29:26.885" v="2" actId="478"/>
          <ac:picMkLst>
            <pc:docMk/>
            <pc:sldMk cId="1642425379" sldId="256"/>
            <ac:picMk id="5" creationId="{AFB17E94-A8B3-0403-F5E7-250B8E2071D6}"/>
          </ac:picMkLst>
        </pc:picChg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566997565" sldId="260"/>
        </pc:sldMkLst>
      </pc:sldChg>
      <pc:sldChg chg="del">
        <pc:chgData name="Davis G. Trent" userId="b1474165-8b16-459a-a18f-f0e310b23c1a" providerId="ADAL" clId="{834C8908-C4E5-4D8D-8AD5-A72DBA74800C}" dt="2024-02-23T23:21:31.888" v="313" actId="2696"/>
        <pc:sldMkLst>
          <pc:docMk/>
          <pc:sldMk cId="4151694508" sldId="26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460935096" sldId="271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920173932" sldId="27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436493926" sldId="276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477453048" sldId="282"/>
        </pc:sldMkLst>
      </pc:sldChg>
      <pc:sldChg chg="del">
        <pc:chgData name="Davis G. Trent" userId="b1474165-8b16-459a-a18f-f0e310b23c1a" providerId="ADAL" clId="{834C8908-C4E5-4D8D-8AD5-A72DBA74800C}" dt="2024-02-23T23:21:22.648" v="310" actId="2696"/>
        <pc:sldMkLst>
          <pc:docMk/>
          <pc:sldMk cId="2216454182" sldId="28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952220199" sldId="28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1642670190" sldId="290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563693612" sldId="299"/>
        </pc:sldMkLst>
      </pc:sldChg>
      <pc:sldChg chg="del">
        <pc:chgData name="Davis G. Trent" userId="b1474165-8b16-459a-a18f-f0e310b23c1a" providerId="ADAL" clId="{834C8908-C4E5-4D8D-8AD5-A72DBA74800C}" dt="2024-02-23T23:21:15.601" v="309" actId="2696"/>
        <pc:sldMkLst>
          <pc:docMk/>
          <pc:sldMk cId="2393761637" sldId="305"/>
        </pc:sldMkLst>
      </pc:sldChg>
      <pc:sldChg chg="del">
        <pc:chgData name="Davis G. Trent" userId="b1474165-8b16-459a-a18f-f0e310b23c1a" providerId="ADAL" clId="{834C8908-C4E5-4D8D-8AD5-A72DBA74800C}" dt="2024-02-23T23:21:25.538" v="311" actId="2696"/>
        <pc:sldMkLst>
          <pc:docMk/>
          <pc:sldMk cId="3414231729" sldId="307"/>
        </pc:sldMkLst>
      </pc:sldChg>
      <pc:sldChg chg="modSp mod">
        <pc:chgData name="Davis G. Trent" userId="b1474165-8b16-459a-a18f-f0e310b23c1a" providerId="ADAL" clId="{834C8908-C4E5-4D8D-8AD5-A72DBA74800C}" dt="2024-02-27T19:11:47.521" v="1308" actId="20577"/>
        <pc:sldMkLst>
          <pc:docMk/>
          <pc:sldMk cId="2104782919" sldId="308"/>
        </pc:sldMkLst>
        <pc:spChg chg="mod">
          <ac:chgData name="Davis G. Trent" userId="b1474165-8b16-459a-a18f-f0e310b23c1a" providerId="ADAL" clId="{834C8908-C4E5-4D8D-8AD5-A72DBA74800C}" dt="2024-02-27T19:11:47.521" v="1308" actId="20577"/>
          <ac:spMkLst>
            <pc:docMk/>
            <pc:sldMk cId="2104782919" sldId="308"/>
            <ac:spMk id="3" creationId="{D4A2EB3F-4D60-451F-8F45-7D6654D2FCD9}"/>
          </ac:spMkLst>
        </pc:spChg>
      </pc:sldChg>
      <pc:sldChg chg="del">
        <pc:chgData name="Davis G. Trent" userId="b1474165-8b16-459a-a18f-f0e310b23c1a" providerId="ADAL" clId="{834C8908-C4E5-4D8D-8AD5-A72DBA74800C}" dt="2024-02-23T23:21:06.667" v="307" actId="2696"/>
        <pc:sldMkLst>
          <pc:docMk/>
          <pc:sldMk cId="3070187534" sldId="309"/>
        </pc:sldMkLst>
      </pc:sldChg>
      <pc:sldChg chg="del">
        <pc:chgData name="Davis G. Trent" userId="b1474165-8b16-459a-a18f-f0e310b23c1a" providerId="ADAL" clId="{834C8908-C4E5-4D8D-8AD5-A72DBA74800C}" dt="2024-02-23T23:21:11.592" v="308" actId="2696"/>
        <pc:sldMkLst>
          <pc:docMk/>
          <pc:sldMk cId="3751144348" sldId="310"/>
        </pc:sldMkLst>
      </pc:sldChg>
      <pc:sldChg chg="del">
        <pc:chgData name="Davis G. Trent" userId="b1474165-8b16-459a-a18f-f0e310b23c1a" providerId="ADAL" clId="{834C8908-C4E5-4D8D-8AD5-A72DBA74800C}" dt="2024-02-23T23:21:28.933" v="312" actId="2696"/>
        <pc:sldMkLst>
          <pc:docMk/>
          <pc:sldMk cId="738410202" sldId="311"/>
        </pc:sldMkLst>
      </pc:sldChg>
      <pc:sldChg chg="del">
        <pc:chgData name="Davis G. Trent" userId="b1474165-8b16-459a-a18f-f0e310b23c1a" providerId="ADAL" clId="{834C8908-C4E5-4D8D-8AD5-A72DBA74800C}" dt="2024-02-23T23:21:34.832" v="314" actId="2696"/>
        <pc:sldMkLst>
          <pc:docMk/>
          <pc:sldMk cId="3011191872" sldId="312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118071827" sldId="313"/>
        </pc:sldMkLst>
      </pc:sldChg>
      <pc:sldChg chg="modSp mod">
        <pc:chgData name="Davis G. Trent" userId="b1474165-8b16-459a-a18f-f0e310b23c1a" providerId="ADAL" clId="{834C8908-C4E5-4D8D-8AD5-A72DBA74800C}" dt="2024-02-27T18:58:44.207" v="1299" actId="20577"/>
        <pc:sldMkLst>
          <pc:docMk/>
          <pc:sldMk cId="3839842848" sldId="314"/>
        </pc:sldMkLst>
        <pc:spChg chg="mod">
          <ac:chgData name="Davis G. Trent" userId="b1474165-8b16-459a-a18f-f0e310b23c1a" providerId="ADAL" clId="{834C8908-C4E5-4D8D-8AD5-A72DBA74800C}" dt="2024-02-27T18:58:44.207" v="1299" actId="20577"/>
          <ac:spMkLst>
            <pc:docMk/>
            <pc:sldMk cId="3839842848" sldId="314"/>
            <ac:spMk id="3" creationId="{FBFE21CD-D24B-D1F7-941D-F36E6232488E}"/>
          </ac:spMkLst>
        </pc:spChg>
      </pc:sldChg>
      <pc:sldChg chg="modSp mod">
        <pc:chgData name="Davis G. Trent" userId="b1474165-8b16-459a-a18f-f0e310b23c1a" providerId="ADAL" clId="{834C8908-C4E5-4D8D-8AD5-A72DBA74800C}" dt="2024-02-26T16:01:27.885" v="362" actId="20577"/>
        <pc:sldMkLst>
          <pc:docMk/>
          <pc:sldMk cId="3504784497" sldId="319"/>
        </pc:sldMkLst>
        <pc:spChg chg="mod">
          <ac:chgData name="Davis G. Trent" userId="b1474165-8b16-459a-a18f-f0e310b23c1a" providerId="ADAL" clId="{834C8908-C4E5-4D8D-8AD5-A72DBA74800C}" dt="2024-02-26T16:01:27.885" v="362" actId="20577"/>
          <ac:spMkLst>
            <pc:docMk/>
            <pc:sldMk cId="3504784497" sldId="319"/>
            <ac:spMk id="2" creationId="{87AB706B-029F-ECC2-0B37-FA117B6A2079}"/>
          </ac:spMkLst>
        </pc:spChg>
        <pc:spChg chg="mod">
          <ac:chgData name="Davis G. Trent" userId="b1474165-8b16-459a-a18f-f0e310b23c1a" providerId="ADAL" clId="{834C8908-C4E5-4D8D-8AD5-A72DBA74800C}" dt="2024-02-26T16:00:49.930" v="355" actId="1076"/>
          <ac:spMkLst>
            <pc:docMk/>
            <pc:sldMk cId="3504784497" sldId="319"/>
            <ac:spMk id="5" creationId="{61522B3F-DA97-D281-5399-CE73DA327364}"/>
          </ac:spMkLst>
        </pc:spChg>
      </pc:sldChg>
      <pc:sldChg chg="modNotesTx">
        <pc:chgData name="Davis G. Trent" userId="b1474165-8b16-459a-a18f-f0e310b23c1a" providerId="ADAL" clId="{834C8908-C4E5-4D8D-8AD5-A72DBA74800C}" dt="2024-02-26T19:09:30.750" v="858" actId="20577"/>
        <pc:sldMkLst>
          <pc:docMk/>
          <pc:sldMk cId="463756649" sldId="321"/>
        </pc:sldMkLst>
      </pc:sldChg>
      <pc:sldChg chg="addSp delSp modSp mod ord modNotesTx">
        <pc:chgData name="Davis G. Trent" userId="b1474165-8b16-459a-a18f-f0e310b23c1a" providerId="ADAL" clId="{834C8908-C4E5-4D8D-8AD5-A72DBA74800C}" dt="2024-02-26T21:18:53.115" v="1251" actId="1076"/>
        <pc:sldMkLst>
          <pc:docMk/>
          <pc:sldMk cId="3668923740" sldId="322"/>
        </pc:sldMkLst>
        <pc:spChg chg="mod">
          <ac:chgData name="Davis G. Trent" userId="b1474165-8b16-459a-a18f-f0e310b23c1a" providerId="ADAL" clId="{834C8908-C4E5-4D8D-8AD5-A72DBA74800C}" dt="2024-02-26T21:13:43.939" v="1009" actId="20577"/>
          <ac:spMkLst>
            <pc:docMk/>
            <pc:sldMk cId="3668923740" sldId="322"/>
            <ac:spMk id="2" creationId="{645811D1-C68D-016D-F2DE-08E8DB65A0F3}"/>
          </ac:spMkLst>
        </pc:spChg>
        <pc:spChg chg="mod">
          <ac:chgData name="Davis G. Trent" userId="b1474165-8b16-459a-a18f-f0e310b23c1a" providerId="ADAL" clId="{834C8908-C4E5-4D8D-8AD5-A72DBA74800C}" dt="2024-02-26T21:16:54.619" v="1240" actId="20577"/>
          <ac:spMkLst>
            <pc:docMk/>
            <pc:sldMk cId="3668923740" sldId="322"/>
            <ac:spMk id="6" creationId="{534F67B0-8746-D0E7-5E0C-E5AAAC9AFF9F}"/>
          </ac:spMkLst>
        </pc:spChg>
        <pc:picChg chg="add del mod">
          <ac:chgData name="Davis G. Trent" userId="b1474165-8b16-459a-a18f-f0e310b23c1a" providerId="ADAL" clId="{834C8908-C4E5-4D8D-8AD5-A72DBA74800C}" dt="2024-02-26T21:18:15.466" v="1247" actId="478"/>
          <ac:picMkLst>
            <pc:docMk/>
            <pc:sldMk cId="3668923740" sldId="322"/>
            <ac:picMk id="4" creationId="{23FD39BA-7CD7-0BC6-1C99-F02E10D6E108}"/>
          </ac:picMkLst>
        </pc:picChg>
        <pc:picChg chg="del">
          <ac:chgData name="Davis G. Trent" userId="b1474165-8b16-459a-a18f-f0e310b23c1a" providerId="ADAL" clId="{834C8908-C4E5-4D8D-8AD5-A72DBA74800C}" dt="2024-02-26T21:15:08.617" v="1010" actId="478"/>
          <ac:picMkLst>
            <pc:docMk/>
            <pc:sldMk cId="3668923740" sldId="322"/>
            <ac:picMk id="5" creationId="{E822AD44-DE82-AB0B-9A7F-28EB8DF4CEF5}"/>
          </ac:picMkLst>
        </pc:picChg>
        <pc:picChg chg="add mod">
          <ac:chgData name="Davis G. Trent" userId="b1474165-8b16-459a-a18f-f0e310b23c1a" providerId="ADAL" clId="{834C8908-C4E5-4D8D-8AD5-A72DBA74800C}" dt="2024-02-26T21:18:53.115" v="1251" actId="1076"/>
          <ac:picMkLst>
            <pc:docMk/>
            <pc:sldMk cId="3668923740" sldId="322"/>
            <ac:picMk id="8" creationId="{D1B39628-950B-858A-598F-107C38E82B67}"/>
          </ac:picMkLst>
        </pc:picChg>
        <pc:picChg chg="add mod">
          <ac:chgData name="Davis G. Trent" userId="b1474165-8b16-459a-a18f-f0e310b23c1a" providerId="ADAL" clId="{834C8908-C4E5-4D8D-8AD5-A72DBA74800C}" dt="2024-02-26T21:18:39.794" v="1250" actId="1076"/>
          <ac:picMkLst>
            <pc:docMk/>
            <pc:sldMk cId="3668923740" sldId="322"/>
            <ac:picMk id="10" creationId="{10F83BAD-7D01-59B9-3D63-66E998D8C2C1}"/>
          </ac:picMkLst>
        </pc:picChg>
      </pc:sldChg>
      <pc:sldChg chg="modSp mod modNotesTx">
        <pc:chgData name="Davis G. Trent" userId="b1474165-8b16-459a-a18f-f0e310b23c1a" providerId="ADAL" clId="{834C8908-C4E5-4D8D-8AD5-A72DBA74800C}" dt="2024-02-26T20:55:00.886" v="986" actId="20577"/>
        <pc:sldMkLst>
          <pc:docMk/>
          <pc:sldMk cId="2398189595" sldId="323"/>
        </pc:sldMkLst>
        <pc:spChg chg="mod">
          <ac:chgData name="Davis G. Trent" userId="b1474165-8b16-459a-a18f-f0e310b23c1a" providerId="ADAL" clId="{834C8908-C4E5-4D8D-8AD5-A72DBA74800C}" dt="2024-02-26T20:55:00.886" v="986" actId="20577"/>
          <ac:spMkLst>
            <pc:docMk/>
            <pc:sldMk cId="2398189595" sldId="323"/>
            <ac:spMk id="6" creationId="{B2DC7CC4-0B12-7444-C304-27A2B0307A24}"/>
          </ac:spMkLst>
        </pc:spChg>
        <pc:grpChg chg="mod">
          <ac:chgData name="Davis G. Trent" userId="b1474165-8b16-459a-a18f-f0e310b23c1a" providerId="ADAL" clId="{834C8908-C4E5-4D8D-8AD5-A72DBA74800C}" dt="2024-02-26T19:41:23.226" v="897" actId="1036"/>
          <ac:grpSpMkLst>
            <pc:docMk/>
            <pc:sldMk cId="2398189595" sldId="323"/>
            <ac:grpSpMk id="10" creationId="{146BB1F9-98C8-0C31-642E-1C2462822CD2}"/>
          </ac:grpSpMkLst>
        </pc:grpChg>
      </pc:sldChg>
      <pc:sldChg chg="modNotesTx">
        <pc:chgData name="Davis G. Trent" userId="b1474165-8b16-459a-a18f-f0e310b23c1a" providerId="ADAL" clId="{834C8908-C4E5-4D8D-8AD5-A72DBA74800C}" dt="2024-02-26T19:23:58.338" v="878"/>
        <pc:sldMkLst>
          <pc:docMk/>
          <pc:sldMk cId="2438625216" sldId="325"/>
        </pc:sldMkLst>
      </pc:sldChg>
      <pc:sldChg chg="addSp delSp modSp add mod ord">
        <pc:chgData name="Davis G. Trent" userId="b1474165-8b16-459a-a18f-f0e310b23c1a" providerId="ADAL" clId="{834C8908-C4E5-4D8D-8AD5-A72DBA74800C}" dt="2024-02-27T16:20:31.971" v="1288" actId="1076"/>
        <pc:sldMkLst>
          <pc:docMk/>
          <pc:sldMk cId="132244764" sldId="326"/>
        </pc:sldMkLst>
        <pc:spChg chg="mod">
          <ac:chgData name="Davis G. Trent" userId="b1474165-8b16-459a-a18f-f0e310b23c1a" providerId="ADAL" clId="{834C8908-C4E5-4D8D-8AD5-A72DBA74800C}" dt="2024-02-27T16:19:37.549" v="1281" actId="20577"/>
          <ac:spMkLst>
            <pc:docMk/>
            <pc:sldMk cId="132244764" sldId="326"/>
            <ac:spMk id="2" creationId="{27F4F2CB-E0D9-9CF9-488D-D675CF94974A}"/>
          </ac:spMkLst>
        </pc:spChg>
        <pc:spChg chg="add mod">
          <ac:chgData name="Davis G. Trent" userId="b1474165-8b16-459a-a18f-f0e310b23c1a" providerId="ADAL" clId="{834C8908-C4E5-4D8D-8AD5-A72DBA74800C}" dt="2024-02-27T16:20:31.971" v="1288" actId="1076"/>
          <ac:spMkLst>
            <pc:docMk/>
            <pc:sldMk cId="132244764" sldId="326"/>
            <ac:spMk id="4" creationId="{1FAEA201-DE5E-D977-1844-C640A7B969B3}"/>
          </ac:spMkLst>
        </pc:spChg>
        <pc:spChg chg="add del mod">
          <ac:chgData name="Davis G. Trent" userId="b1474165-8b16-459a-a18f-f0e310b23c1a" providerId="ADAL" clId="{834C8908-C4E5-4D8D-8AD5-A72DBA74800C}" dt="2024-02-27T00:48:02.942" v="1259" actId="478"/>
          <ac:spMkLst>
            <pc:docMk/>
            <pc:sldMk cId="132244764" sldId="326"/>
            <ac:spMk id="4" creationId="{8439A216-A9E5-43FF-8C10-2EE53B3B56E2}"/>
          </ac:spMkLst>
        </pc:spChg>
        <pc:picChg chg="add del mod">
          <ac:chgData name="Davis G. Trent" userId="b1474165-8b16-459a-a18f-f0e310b23c1a" providerId="ADAL" clId="{834C8908-C4E5-4D8D-8AD5-A72DBA74800C}" dt="2024-02-27T00:48:00.947" v="1258" actId="21"/>
          <ac:picMkLst>
            <pc:docMk/>
            <pc:sldMk cId="132244764" sldId="326"/>
            <ac:picMk id="8" creationId="{7A06CB7C-24C5-85CE-9769-795E615DFA25}"/>
          </ac:picMkLst>
        </pc:picChg>
        <pc:picChg chg="add mod">
          <ac:chgData name="Davis G. Trent" userId="b1474165-8b16-459a-a18f-f0e310b23c1a" providerId="ADAL" clId="{834C8908-C4E5-4D8D-8AD5-A72DBA74800C}" dt="2024-02-27T00:48:04.205" v="1260"/>
          <ac:picMkLst>
            <pc:docMk/>
            <pc:sldMk cId="132244764" sldId="326"/>
            <ac:picMk id="9" creationId="{7A06CB7C-24C5-85CE-9769-795E615DFA25}"/>
          </ac:picMkLst>
        </pc:picChg>
      </pc:sldChg>
      <pc:sldChg chg="add del">
        <pc:chgData name="Davis G. Trent" userId="b1474165-8b16-459a-a18f-f0e310b23c1a" providerId="ADAL" clId="{834C8908-C4E5-4D8D-8AD5-A72DBA74800C}" dt="2024-02-23T23:07:07.200" v="144" actId="2696"/>
        <pc:sldMkLst>
          <pc:docMk/>
          <pc:sldMk cId="565451688" sldId="326"/>
        </pc:sldMkLst>
      </pc:sldChg>
      <pc:sldChg chg="add ord">
        <pc:chgData name="Davis G. Trent" userId="b1474165-8b16-459a-a18f-f0e310b23c1a" providerId="ADAL" clId="{834C8908-C4E5-4D8D-8AD5-A72DBA74800C}" dt="2024-02-23T23:21:58.197" v="318"/>
        <pc:sldMkLst>
          <pc:docMk/>
          <pc:sldMk cId="4063170029" sldId="327"/>
        </pc:sldMkLst>
      </pc:sldChg>
      <pc:sldChg chg="modSp add mod">
        <pc:chgData name="Davis G. Trent" userId="b1474165-8b16-459a-a18f-f0e310b23c1a" providerId="ADAL" clId="{834C8908-C4E5-4D8D-8AD5-A72DBA74800C}" dt="2024-02-26T19:11:03.455" v="874" actId="20577"/>
        <pc:sldMkLst>
          <pc:docMk/>
          <pc:sldMk cId="3669143005" sldId="328"/>
        </pc:sldMkLst>
        <pc:spChg chg="mod">
          <ac:chgData name="Davis G. Trent" userId="b1474165-8b16-459a-a18f-f0e310b23c1a" providerId="ADAL" clId="{834C8908-C4E5-4D8D-8AD5-A72DBA74800C}" dt="2024-02-26T17:43:47.705" v="367" actId="20577"/>
          <ac:spMkLst>
            <pc:docMk/>
            <pc:sldMk cId="3669143005" sldId="328"/>
            <ac:spMk id="2" creationId="{EF0D35DC-E1C7-2C5D-36F1-019F04BA2F3F}"/>
          </ac:spMkLst>
        </pc:spChg>
        <pc:spChg chg="mod">
          <ac:chgData name="Davis G. Trent" userId="b1474165-8b16-459a-a18f-f0e310b23c1a" providerId="ADAL" clId="{834C8908-C4E5-4D8D-8AD5-A72DBA74800C}" dt="2024-02-26T19:11:03.455" v="874" actId="20577"/>
          <ac:spMkLst>
            <pc:docMk/>
            <pc:sldMk cId="3669143005" sldId="328"/>
            <ac:spMk id="5" creationId="{46D896D7-49F3-DEDC-1949-D3EC313B9003}"/>
          </ac:spMkLst>
        </pc:spChg>
      </pc:sldChg>
      <pc:sldChg chg="add">
        <pc:chgData name="Davis G. Trent" userId="b1474165-8b16-459a-a18f-f0e310b23c1a" providerId="ADAL" clId="{834C8908-C4E5-4D8D-8AD5-A72DBA74800C}" dt="2024-02-26T21:13:20.155" v="989" actId="2890"/>
        <pc:sldMkLst>
          <pc:docMk/>
          <pc:sldMk cId="1075163605" sldId="3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separate service designed for a different purpose than </a:t>
            </a:r>
            <a:r>
              <a:rPr lang="en-US" dirty="0" err="1"/>
              <a:t>Entra</a:t>
            </a:r>
            <a:endParaRPr lang="en-US" dirty="0"/>
          </a:p>
          <a:p>
            <a:r>
              <a:rPr lang="en-US" dirty="0"/>
              <a:t>made for </a:t>
            </a:r>
            <a:r>
              <a:rPr lang="en-US" dirty="0" err="1"/>
              <a:t>devs</a:t>
            </a:r>
            <a:r>
              <a:rPr lang="en-US" dirty="0"/>
              <a:t> and IT Pros who need safe and secure auth service</a:t>
            </a:r>
          </a:p>
          <a:p>
            <a:r>
              <a:rPr lang="en-US" dirty="0"/>
              <a:t>local accounts (stored directly in AAD B2C directory)</a:t>
            </a:r>
          </a:p>
          <a:p>
            <a:r>
              <a:rPr lang="en-US" dirty="0"/>
              <a:t>social media accounts</a:t>
            </a:r>
          </a:p>
          <a:p>
            <a:r>
              <a:rPr lang="en-US" dirty="0"/>
              <a:t>enterprise accounts</a:t>
            </a:r>
          </a:p>
          <a:p>
            <a:endParaRPr lang="en-US" dirty="0"/>
          </a:p>
          <a:p>
            <a:r>
              <a:rPr lang="en-US" dirty="0" err="1"/>
              <a:t>Entra</a:t>
            </a:r>
            <a:r>
              <a:rPr lang="en-US" dirty="0"/>
              <a:t>: only work or school accounts and Microsoft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2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 as a Service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customer-facing websites and apps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users can leverage their preferred accounts: local, social, or enterprise accounts SSO access to custom apps, websites, or APIs.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Entra</a:t>
            </a:r>
            <a:r>
              <a:rPr lang="en-US" dirty="0"/>
              <a:t>, designed to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TFP: Trust Framework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6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1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10D30-53BC-148C-2C62-C2344AB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9533-6D78-E5C2-0D5F-CA5FE73C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05D8-BE3B-DCA9-99EE-0A5ACF353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F40A-9400-378D-DFFE-DE1BC92F6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2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https://m365custompages.blob.core.windows.net/custom-pages/unified.html</a:t>
            </a:r>
          </a:p>
          <a:p>
            <a:r>
              <a:rPr lang="en-US" dirty="0"/>
              <a:t>https://woodgrovedemo.com/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2E327-8892-3662-219B-2FBB5C9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5180-A928-3436-3AA6-3A230D9DE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BC5A2-2B3D-05BD-69B1-35B51BD2B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D77A-93DF-0CDC-8805-2259C957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4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48C2E-E4AF-D2B9-2DE2-3516E9F3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312DB-97C3-197A-F7B2-A7FB5CEB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F3DD-4C0B-F621-1EA1-959C4DB26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7EF99-04A7-6DA7-3FF6-EE110D798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ctive-directory-b2c/customize-ui-with-html?pivots=b2c-user-flow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azure/active-directory-b2c/customize-ui?pivots=b2c-user-flow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b2ciefsetupapp.azurewebsites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hyperlink" Target="https://b2ciefsetupapp.azurewebsites.n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ch11.co/sessions/m365-cd-march-2024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otnet/comments/wptidc/azure_ad_b2c_is_the_very_worst_microsoft_servi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fundamentals/new-name#what-names-arent-chang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icrosoft.com/en-us/identity/customer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Simplify Customer </a:t>
            </a:r>
            <a:r>
              <a:rPr lang="en-US" sz="2800" b="1" dirty="0">
                <a:latin typeface="Century Gothic" panose="020B0502020202020204" pitchFamily="34" charset="0"/>
              </a:rPr>
              <a:t>I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dentity &amp; </a:t>
            </a:r>
            <a:r>
              <a:rPr lang="en-US" sz="2800" b="1" dirty="0">
                <a:latin typeface="Century Gothic" panose="020B0502020202020204" pitchFamily="34" charset="0"/>
              </a:rPr>
              <a:t>A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ccess Management (CIAM) with Azure AD B2C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341" r="16349" b="2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IaaS </a:t>
            </a:r>
            <a:r>
              <a:rPr lang="en-US" sz="2400" dirty="0">
                <a:latin typeface="Century Gothic" panose="020B0502020202020204" pitchFamily="34" charset="0"/>
              </a:rPr>
              <a:t>(not that IaaS)</a:t>
            </a:r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192" r="2" b="19194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14A0-B404-13AC-B37B-290BC182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BC07-A6F2-6518-9C80-E39C3327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Register an application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</a:rPr>
              <a:t>(similar to registering an app in </a:t>
            </a:r>
            <a:r>
              <a:rPr lang="en-US" sz="1600" dirty="0" err="1">
                <a:latin typeface="Century Gothic" panose="020B0502020202020204" pitchFamily="34" charset="0"/>
              </a:rPr>
              <a:t>Entra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3F61CB6-C764-8C7A-2D02-2E5143A1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E73001C-4CBF-8A1D-8F78-760D44D7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99319D9-9D16-2CE4-4034-88323D7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756589A-8BCE-89C6-1D3E-3A9851D089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C8579-C3E1-229D-C3E1-610D2FC0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835431"/>
            <a:ext cx="6196947" cy="35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20F3-EB7F-6679-F5A6-4313A50D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1D1-C68D-016D-F2DE-08E8DB65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User Flows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870FCBD-77B3-7BD5-472E-AF1358C3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034DF60-207F-A9BC-88FF-26423F1F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85423E-1C29-E613-8F96-E8005A3A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3BA9234-70BB-4402-6618-7B6B9EDF4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F67B0-8746-D0E7-5E0C-E5AAAC9AFF9F}"/>
              </a:ext>
            </a:extLst>
          </p:cNvPr>
          <p:cNvSpPr txBox="1"/>
          <p:nvPr/>
        </p:nvSpPr>
        <p:spPr>
          <a:xfrm>
            <a:off x="1518686" y="1031084"/>
            <a:ext cx="6001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Out-of-the-Box Policy (constrained customization)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Attributes/claims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API connectors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39628-950B-858A-598F-107C38E8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33" y="1474141"/>
            <a:ext cx="1957402" cy="442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83BAD-7D01-59B9-3D63-66E998D8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609636"/>
            <a:ext cx="2229519" cy="4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9DAF-1AE5-B01A-A6C0-C7DD1355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817E-0C2F-877C-AAD9-DB6D48E2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SSO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D0B2FDC-06A4-5D5C-49D6-22D71673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FE89054-D6D0-139C-F0CD-7DF000C6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D52ABAEE-17B3-C605-424E-47D819A0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ED3ADF33-F122-226A-AE73-6C67C324D0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6AEFA-99C9-52FA-AF85-90D753E5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2122346"/>
            <a:ext cx="7780626" cy="3053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62AB0-5B08-7557-6D61-0FAAC357A819}"/>
              </a:ext>
            </a:extLst>
          </p:cNvPr>
          <p:cNvSpPr txBox="1"/>
          <p:nvPr/>
        </p:nvSpPr>
        <p:spPr>
          <a:xfrm>
            <a:off x="1518686" y="103108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Check box, TTL,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Must do extra work to sign out of external sites/apps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63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B205-C53C-7B58-5BB9-E543EB7E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3F55-1FB1-3FC6-63FF-0FBB31F0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Customizing the UI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5C120ED-F40C-2E13-6F05-7268F4BC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6433253-7220-E62C-B91E-8BCB37E7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CF52A24-D39D-7748-EF83-A06EEED3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D22BB58-5CB2-78E8-812B-596BFE03A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8EA78-8A7D-FAB4-D772-54CD2367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518404"/>
            <a:ext cx="5743617" cy="360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9287-4DD4-3779-DADD-288BC4C3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568" y="859386"/>
            <a:ext cx="3334807" cy="475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E8F98-3A65-39CC-10B2-27102A095851}"/>
              </a:ext>
            </a:extLst>
          </p:cNvPr>
          <p:cNvSpPr txBox="1"/>
          <p:nvPr/>
        </p:nvSpPr>
        <p:spPr>
          <a:xfrm>
            <a:off x="7567991" y="5638812"/>
            <a:ext cx="393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Customize the user interface - Azure AD B2C | Microsoft Learn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AE226-7535-3661-20EB-11F4C6FF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70" y="4238627"/>
            <a:ext cx="3757640" cy="1400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6CED1-33C0-9F05-E9BE-145114D68170}"/>
              </a:ext>
            </a:extLst>
          </p:cNvPr>
          <p:cNvSpPr txBox="1"/>
          <p:nvPr/>
        </p:nvSpPr>
        <p:spPr>
          <a:xfrm>
            <a:off x="776542" y="5666601"/>
            <a:ext cx="40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Customize the user interface with HTML templates in AAD B2C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86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9886-0EDF-5766-A459-C40802E9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EFA1-3360-D1E8-5BE0-8A982C4E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 Policies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CF923A9-9A17-A2F8-741E-A8BBC539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DBDFEB0-1D11-2157-40C1-F00343D7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57730A-5DD5-9F93-FA60-6DBFFFCE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6858A51-F666-F78A-6531-829BC34EB0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C7CC4-0B12-7444-C304-27A2B0307A24}"/>
              </a:ext>
            </a:extLst>
          </p:cNvPr>
          <p:cNvSpPr txBox="1"/>
          <p:nvPr/>
        </p:nvSpPr>
        <p:spPr>
          <a:xfrm>
            <a:off x="1518686" y="1031084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Call external APIs, integrate with services, etc.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Automated setup app: </a:t>
            </a:r>
            <a:r>
              <a:rPr lang="en-US" dirty="0">
                <a:hlinkClick r:id="rId4"/>
              </a:rPr>
              <a:t>IEF Setup (b2ciefsetupapp.azurewebsites.net)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8237-7A9B-85D4-5628-6414E768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06" y="2087971"/>
            <a:ext cx="2773746" cy="37191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6BB1F9-98C8-0C31-642E-1C2462822CD2}"/>
              </a:ext>
            </a:extLst>
          </p:cNvPr>
          <p:cNvGrpSpPr/>
          <p:nvPr/>
        </p:nvGrpSpPr>
        <p:grpSpPr>
          <a:xfrm>
            <a:off x="3680717" y="2127095"/>
            <a:ext cx="4472683" cy="1165116"/>
            <a:chOff x="4696413" y="4266420"/>
            <a:chExt cx="4472683" cy="1165116"/>
          </a:xfrm>
        </p:grpSpPr>
        <p:sp>
          <p:nvSpPr>
            <p:cNvPr id="9" name="Callout: Line with Accent Bar 8">
              <a:extLst>
                <a:ext uri="{FF2B5EF4-FFF2-40B4-BE49-F238E27FC236}">
                  <a16:creationId xmlns:a16="http://schemas.microsoft.com/office/drawing/2014/main" id="{3D74B226-5009-E577-DCE3-D75B1EE894AB}"/>
                </a:ext>
              </a:extLst>
            </p:cNvPr>
            <p:cNvSpPr/>
            <p:nvPr/>
          </p:nvSpPr>
          <p:spPr>
            <a:xfrm>
              <a:off x="4754880" y="4270248"/>
              <a:ext cx="4014216" cy="1161288"/>
            </a:xfrm>
            <a:prstGeom prst="accentCallout1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82A1D5-0B29-8CA6-52F4-8FDD706B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413" y="4266420"/>
              <a:ext cx="4472683" cy="116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818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0D52-BBED-ABDE-BF39-0C99A5FD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EB7-09DB-39B1-2F07-075F0E5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kern="1200" dirty="0">
                <a:latin typeface="Century Gothic" panose="020B0502020202020204" pitchFamily="34" charset="0"/>
              </a:rPr>
              <a:t>Custom Policies (cont.)</a:t>
            </a:r>
            <a:br>
              <a:rPr lang="en-US" sz="3000" kern="1200" dirty="0">
                <a:latin typeface="+mj-lt"/>
                <a:ea typeface="+mj-ea"/>
                <a:cs typeface="+mj-cs"/>
              </a:rPr>
            </a:br>
            <a:br>
              <a:rPr lang="en-US" sz="3000" kern="1200" dirty="0">
                <a:latin typeface="+mj-lt"/>
                <a:ea typeface="+mj-ea"/>
                <a:cs typeface="+mj-cs"/>
              </a:rPr>
            </a:br>
            <a:endParaRPr lang="en-US" sz="3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FE683-D0D4-70F6-7A45-621985B8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78" y="621665"/>
            <a:ext cx="5460644" cy="48736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D338B-25CE-780A-AA88-36C6EC8B7C63}"/>
              </a:ext>
            </a:extLst>
          </p:cNvPr>
          <p:cNvSpPr txBox="1"/>
          <p:nvPr/>
        </p:nvSpPr>
        <p:spPr>
          <a:xfrm>
            <a:off x="839788" y="2057400"/>
            <a:ext cx="4546028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Automated setup app: </a:t>
            </a: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hlinkClick r:id="rId4"/>
              </a:rPr>
              <a:t>IEF Setup (b2ciefsetupapp.azurewebsites.net)</a:t>
            </a:r>
            <a:endParaRPr lang="en-US" kern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1250456-AC37-800F-8DA0-B47A1811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20E3D47-6954-1DBF-726D-74E603E9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74820DC-037B-3F6E-6623-1051A10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FEA5906-C005-652D-5817-5C0F3C26D75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13" r="13"/>
          <a:stretch>
            <a:fillRect/>
          </a:stretch>
        </p:blipFill>
        <p:spPr>
          <a:xfrm>
            <a:off x="1524" y="5943600"/>
            <a:ext cx="12188952" cy="914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8E4F7-D332-4752-E0C3-A6F16D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4" r="7545"/>
          <a:stretch/>
        </p:blipFill>
        <p:spPr>
          <a:xfrm>
            <a:off x="6912864" y="5103661"/>
            <a:ext cx="4837176" cy="535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9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3757509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13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 descr="A qr code on a white square&#10;&#10;Description automatically generated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EA201-DE5E-D977-1844-C640A7B969B3}"/>
              </a:ext>
            </a:extLst>
          </p:cNvPr>
          <p:cNvSpPr txBox="1"/>
          <p:nvPr/>
        </p:nvSpPr>
        <p:spPr>
          <a:xfrm>
            <a:off x="4410075" y="5937250"/>
            <a:ext cx="337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https://mach11.co/sessions/m365-cd-march-2024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1E6EA-0D09-28AB-F4DE-37EEDB6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C2753-BAD7-F45F-C9FF-A813956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59B8-842E-7D13-F805-A7531899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67A7-D52D-8BAB-8DA1-AE08AB2B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71631-4A9D-6A71-0732-07D384736433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40631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96192-C7ED-55FE-528A-647E7BD5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D0414-F290-D0B5-1B0C-CC53425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3AA2-AA3E-C3CA-C4C9-259CD0E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5B0C5-4728-9E27-F568-02A43BE6CAEF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Sponsor Slide</a:t>
            </a:r>
          </a:p>
        </p:txBody>
      </p:sp>
    </p:spTree>
    <p:extLst>
      <p:ext uri="{BB962C8B-B14F-4D97-AF65-F5344CB8AC3E}">
        <p14:creationId xmlns:p14="http://schemas.microsoft.com/office/powerpoint/2010/main" val="258602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F83-B862-93BE-1BB2-A2775075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FBA0C-56F7-9DCC-3815-34BA9A8F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F08EB-F30C-77E4-7912-45A83E65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E9D36-965F-9A7D-62B9-B9FB535A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D13B2-DFC1-BC0F-6DC9-A2DF7E1AEC05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263695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AAD B2C?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CIAM?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AAD B2C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a local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D93-3942-6745-5693-2B768A7B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B9B6-C698-32AC-2D23-32BFA6B3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🔥Random reddit hot take…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D9DCC6-9446-6044-5612-DBFECC4627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51498" y="3502442"/>
            <a:ext cx="4974203" cy="405517"/>
          </a:xfrm>
        </p:spPr>
        <p:txBody>
          <a:bodyPr/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https://www.reddit.com/r/dotnet/comments/wptidc/azure_ad_b2c_is_the_very_worst_microsoft_service/</a:t>
            </a:r>
            <a:endParaRPr lang="en-US" sz="800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6A9E79C-64FA-2D80-D900-6543D022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51A462E-88A7-341D-CACA-F4B3C316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52C35093-9C6E-AC4A-C748-02A1A06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2632B24-C803-6B8C-B944-8BE83C916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" r="13"/>
          <a:stretch>
            <a:fillRect/>
          </a:stretch>
        </p:blipFill>
        <p:spPr/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8998FC8-434E-D6CF-F500-9DFA43D4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5" y="1724480"/>
            <a:ext cx="8015545" cy="19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🎭💀 2B or not 2B…or AAD B2C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2B3F-DA97-D281-5399-CE73DA327364}"/>
              </a:ext>
            </a:extLst>
          </p:cNvPr>
          <p:cNvSpPr txBox="1"/>
          <p:nvPr/>
        </p:nvSpPr>
        <p:spPr>
          <a:xfrm>
            <a:off x="1518686" y="1651020"/>
            <a:ext cx="9773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AAD – now </a:t>
            </a: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– at the core, but identity is managed separately in its own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AAD B2C is still the correct name (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 - What names aren't changing?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External ID will eventually replace AAD B2C, but is still in preview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Microsoft </a:t>
            </a:r>
            <a:r>
              <a:rPr lang="en-US" dirty="0" err="1">
                <a:latin typeface="Century Gothic" panose="020B0502020202020204" pitchFamily="34" charset="0"/>
                <a:hlinkClick r:id="rId4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 ID Dev Center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White label authentication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AWS Cognito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Okta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Login.gov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47B1-260C-4C96-2697-13F31731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35DC-E1C7-2C5D-36F1-019F04BA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CIAM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1E8C21F-EAF9-02D8-614A-C535CEEB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FEE450B-E918-A593-6735-3BE7EDF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1BDDE3-3AE8-6A65-3238-FFE2383D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CF7307D-7152-A591-E276-532B9877D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896D7-49F3-DEDC-1949-D3EC313B9003}"/>
              </a:ext>
            </a:extLst>
          </p:cNvPr>
          <p:cNvSpPr txBox="1"/>
          <p:nvPr/>
        </p:nvSpPr>
        <p:spPr>
          <a:xfrm>
            <a:off x="1518686" y="1651020"/>
            <a:ext cx="102162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Identity and Access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Bridges the gap between internal directories and customer 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SUSI (sign up/sign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Self-service password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across application integration, tenant management, operations, and directory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IdPs: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OAuth (1.0/2.0)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OIDC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4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C0FE-DAF0-5E9E-DFFC-8224C37D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8808-74A6-60E1-CD7A-94A74ACA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4023996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Let’s Explore the AAD B2C Tenant and create a local user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87D97BB9-37B8-327D-E6B1-274C2B23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1C64ED1-82AC-1EAC-59B9-3FDD95A7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23C9C6CF-44EF-69C4-8DF9-BA533DAE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AA5674-9129-57B2-8125-3305C196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16238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5297</TotalTime>
  <Words>699</Words>
  <Application>Microsoft Office PowerPoint</Application>
  <PresentationFormat>Widescreen</PresentationFormat>
  <Paragraphs>161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Bodoni MT</vt:lpstr>
      <vt:lpstr>Calibri</vt:lpstr>
      <vt:lpstr>Century Gothic</vt:lpstr>
      <vt:lpstr>Source Sans Pro Light</vt:lpstr>
      <vt:lpstr>Times New Roman</vt:lpstr>
      <vt:lpstr>Custom</vt:lpstr>
      <vt:lpstr>Knoxville M365 Community Day   Simplify Customer Identity &amp; Access Management (CIAM) with Azure AD B2C</vt:lpstr>
      <vt:lpstr>B2B Technology Company focused on M365, process-based innovation, enterprise architecture, and fractional CTO services.</vt:lpstr>
      <vt:lpstr>PowerPoint Presentation</vt:lpstr>
      <vt:lpstr>PowerPoint Presentation</vt:lpstr>
      <vt:lpstr>Agenda</vt:lpstr>
      <vt:lpstr>🔥Random reddit hot take…</vt:lpstr>
      <vt:lpstr>🎭💀 2B or not 2B…or AAD B2C </vt:lpstr>
      <vt:lpstr>CIAM</vt:lpstr>
      <vt:lpstr>Let’s Explore the AAD B2C Tenant and create a local user </vt:lpstr>
      <vt:lpstr>IaaS (not that IaaS)</vt:lpstr>
      <vt:lpstr>Register an application  (similar to registering an app in Entra)   </vt:lpstr>
      <vt:lpstr>User Flows </vt:lpstr>
      <vt:lpstr>SSO  </vt:lpstr>
      <vt:lpstr>Customizing the UI  </vt:lpstr>
      <vt:lpstr>Custom Policies  </vt:lpstr>
      <vt:lpstr>Custom Policies (cont.)  </vt:lpstr>
      <vt:lpstr>Thank you for attending!  Please reach out with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G. Trent</cp:lastModifiedBy>
  <cp:revision>1</cp:revision>
  <dcterms:created xsi:type="dcterms:W3CDTF">2024-02-20T16:25:44Z</dcterms:created>
  <dcterms:modified xsi:type="dcterms:W3CDTF">2024-02-27T19:20:09Z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